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Jannah" charset="1" panose="00000500000000000000"/>
      <p:regular r:id="rId13"/>
    </p:embeddedFont>
    <p:embeddedFont>
      <p:font typeface="Jannah Thin" charset="1" panose="00000200000000000000"/>
      <p:regular r:id="rId14"/>
    </p:embeddedFont>
    <p:embeddedFont>
      <p:font typeface="Jannah Medium" charset="1" panose="00000600000000000000"/>
      <p:regular r:id="rId15"/>
    </p:embeddedFont>
    <p:embeddedFont>
      <p:font typeface="Jannah Heavy" charset="1" panose="00000A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Open Sans Italics" charset="1" panose="020B0606030504020204"/>
      <p:regular r:id="rId31"/>
    </p:embeddedFont>
    <p:embeddedFont>
      <p:font typeface="Open Sans Bold Italics" charset="1" panose="020B0806030504020204"/>
      <p:regular r:id="rId32"/>
    </p:embeddedFont>
    <p:embeddedFont>
      <p:font typeface="Open Sans Light" charset="1" panose="020B0306030504020204"/>
      <p:regular r:id="rId33"/>
    </p:embeddedFont>
    <p:embeddedFont>
      <p:font typeface="Open Sans Light Italics" charset="1" panose="020B0306030504020204"/>
      <p:regular r:id="rId34"/>
    </p:embeddedFont>
    <p:embeddedFont>
      <p:font typeface="Open Sans Ultra-Bold" charset="1" panose="00000000000000000000"/>
      <p:regular r:id="rId35"/>
    </p:embeddedFont>
    <p:embeddedFont>
      <p:font typeface="Open Sans Ultra-Bold Italics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jpeg" Type="http://schemas.openxmlformats.org/officeDocument/2006/relationships/image"/><Relationship Id="rId11" Target="../media/image27.jpeg" Type="http://schemas.openxmlformats.org/officeDocument/2006/relationships/image"/><Relationship Id="rId12" Target="../media/image28.png" Type="http://schemas.openxmlformats.org/officeDocument/2006/relationships/image"/><Relationship Id="rId13" Target="../media/image29.jpeg" Type="http://schemas.openxmlformats.org/officeDocument/2006/relationships/image"/><Relationship Id="rId14" Target="../media/image5.png" Type="http://schemas.openxmlformats.org/officeDocument/2006/relationships/image"/><Relationship Id="rId2" Target="../media/image4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jpe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37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5.png" Type="http://schemas.openxmlformats.org/officeDocument/2006/relationships/image"/><Relationship Id="rId2" Target="../media/image37.png" Type="http://schemas.openxmlformats.org/officeDocument/2006/relationships/image"/><Relationship Id="rId3" Target="../media/image4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97482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58065" t="0" r="-212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92584" y="431314"/>
            <a:ext cx="2409796" cy="2409796"/>
          </a:xfrm>
          <a:custGeom>
            <a:avLst/>
            <a:gdLst/>
            <a:ahLst/>
            <a:cxnLst/>
            <a:rect r="r" b="b" t="t" l="l"/>
            <a:pathLst>
              <a:path h="2409796" w="2409796">
                <a:moveTo>
                  <a:pt x="0" y="0"/>
                </a:moveTo>
                <a:lnTo>
                  <a:pt x="2409796" y="0"/>
                </a:lnTo>
                <a:lnTo>
                  <a:pt x="2409796" y="2409796"/>
                </a:lnTo>
                <a:lnTo>
                  <a:pt x="0" y="2409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41321" y="4149099"/>
            <a:ext cx="9405358" cy="20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Jannah Medium"/>
              </a:rPr>
              <a:t>IMÓVEIS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1449" y="3474270"/>
            <a:ext cx="7345101" cy="88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Jannah Medium"/>
              </a:rPr>
              <a:t>PRIME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41321" y="6182437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WWW.PRIMEIMOVEIS.COM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68622" y="1272767"/>
            <a:ext cx="5855413" cy="1380440"/>
            <a:chOff x="0" y="0"/>
            <a:chExt cx="1760454" cy="415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0454" cy="415035"/>
            </a:xfrm>
            <a:custGeom>
              <a:avLst/>
              <a:gdLst/>
              <a:ahLst/>
              <a:cxnLst/>
              <a:rect r="r" b="b" t="t" l="l"/>
              <a:pathLst>
                <a:path h="415035" w="1760454">
                  <a:moveTo>
                    <a:pt x="0" y="0"/>
                  </a:moveTo>
                  <a:lnTo>
                    <a:pt x="1760454" y="0"/>
                  </a:lnTo>
                  <a:lnTo>
                    <a:pt x="1760454" y="415035"/>
                  </a:lnTo>
                  <a:lnTo>
                    <a:pt x="0" y="415035"/>
                  </a:lnTo>
                  <a:close/>
                </a:path>
              </a:pathLst>
            </a:custGeom>
            <a:solidFill>
              <a:srgbClr val="88B8D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60454" cy="453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835740" y="7742948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9A6DE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7076245" y="7742948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-4083813" y="4766170"/>
            <a:ext cx="13227813" cy="0"/>
          </a:xfrm>
          <a:prstGeom prst="line">
            <a:avLst/>
          </a:prstGeom>
          <a:ln cap="flat" w="38100">
            <a:solidFill>
              <a:srgbClr val="29A6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2700000">
            <a:off x="815496" y="-7896237"/>
            <a:ext cx="6664400" cy="8669109"/>
            <a:chOff x="0" y="0"/>
            <a:chExt cx="1755233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815496" y="-7442310"/>
            <a:ext cx="6664400" cy="8669109"/>
            <a:chOff x="0" y="0"/>
            <a:chExt cx="1755233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8B8DA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773360" y="1395952"/>
            <a:ext cx="5457211" cy="5914803"/>
          </a:xfrm>
          <a:custGeom>
            <a:avLst/>
            <a:gdLst/>
            <a:ahLst/>
            <a:cxnLst/>
            <a:rect r="r" b="b" t="t" l="l"/>
            <a:pathLst>
              <a:path h="5914803" w="5457211">
                <a:moveTo>
                  <a:pt x="0" y="0"/>
                </a:moveTo>
                <a:lnTo>
                  <a:pt x="5457211" y="0"/>
                </a:lnTo>
                <a:lnTo>
                  <a:pt x="5457211" y="5914803"/>
                </a:lnTo>
                <a:lnTo>
                  <a:pt x="0" y="5914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959486" y="7486547"/>
            <a:ext cx="2536843" cy="1623266"/>
          </a:xfrm>
          <a:custGeom>
            <a:avLst/>
            <a:gdLst/>
            <a:ahLst/>
            <a:cxnLst/>
            <a:rect r="r" b="b" t="t" l="l"/>
            <a:pathLst>
              <a:path h="1623266" w="2536843">
                <a:moveTo>
                  <a:pt x="0" y="0"/>
                </a:moveTo>
                <a:lnTo>
                  <a:pt x="2536843" y="0"/>
                </a:lnTo>
                <a:lnTo>
                  <a:pt x="2536843" y="1623266"/>
                </a:lnTo>
                <a:lnTo>
                  <a:pt x="0" y="1623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975380" y="7486547"/>
            <a:ext cx="2448655" cy="1623266"/>
          </a:xfrm>
          <a:custGeom>
            <a:avLst/>
            <a:gdLst/>
            <a:ahLst/>
            <a:cxnLst/>
            <a:rect r="r" b="b" t="t" l="l"/>
            <a:pathLst>
              <a:path h="1623266" w="2448655">
                <a:moveTo>
                  <a:pt x="0" y="0"/>
                </a:moveTo>
                <a:lnTo>
                  <a:pt x="2448655" y="0"/>
                </a:lnTo>
                <a:lnTo>
                  <a:pt x="2448655" y="1623266"/>
                </a:lnTo>
                <a:lnTo>
                  <a:pt x="0" y="162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72673" y="2844897"/>
            <a:ext cx="7834574" cy="190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6">
                <a:solidFill>
                  <a:srgbClr val="023D54"/>
                </a:solidFill>
                <a:latin typeface="Open Sans Bold"/>
              </a:rPr>
              <a:t>CONCLUSÃO DO PROJETO</a:t>
            </a: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5955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650539" y="1028700"/>
            <a:ext cx="9870338" cy="8273471"/>
            <a:chOff x="0" y="0"/>
            <a:chExt cx="2599595" cy="21790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9595" cy="2179021"/>
            </a:xfrm>
            <a:custGeom>
              <a:avLst/>
              <a:gdLst/>
              <a:ahLst/>
              <a:cxnLst/>
              <a:rect r="r" b="b" t="t" l="l"/>
              <a:pathLst>
                <a:path h="2179021" w="2599595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944977" y="2943579"/>
            <a:ext cx="7281462" cy="404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8"/>
              </a:lnSpc>
            </a:pPr>
            <a:r>
              <a:rPr lang="en-US" sz="7817" spc="273">
                <a:solidFill>
                  <a:srgbClr val="010101"/>
                </a:solidFill>
                <a:latin typeface="Jannah Medium"/>
              </a:rPr>
              <a:t>OBRIGADA </a:t>
            </a:r>
          </a:p>
          <a:p>
            <a:pPr algn="ctr">
              <a:lnSpc>
                <a:spcPts val="10788"/>
              </a:lnSpc>
            </a:pPr>
            <a:r>
              <a:rPr lang="en-US" sz="7817" spc="273">
                <a:solidFill>
                  <a:srgbClr val="010101"/>
                </a:solidFill>
                <a:latin typeface="Jannah Medium"/>
              </a:rPr>
              <a:t>PELA</a:t>
            </a:r>
          </a:p>
          <a:p>
            <a:pPr algn="ctr" marL="0" indent="0" lvl="0">
              <a:lnSpc>
                <a:spcPts val="10788"/>
              </a:lnSpc>
              <a:spcBef>
                <a:spcPct val="0"/>
              </a:spcBef>
            </a:pPr>
            <a:r>
              <a:rPr lang="en-US" sz="7817" spc="273">
                <a:solidFill>
                  <a:srgbClr val="010101"/>
                </a:solidFill>
                <a:latin typeface="Jannah Medium"/>
              </a:rPr>
              <a:t>ATENÇÃO!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17783">
            <a:off x="14729536" y="1575390"/>
            <a:ext cx="2456268" cy="2597976"/>
          </a:xfrm>
          <a:custGeom>
            <a:avLst/>
            <a:gdLst/>
            <a:ahLst/>
            <a:cxnLst/>
            <a:rect r="r" b="b" t="t" l="l"/>
            <a:pathLst>
              <a:path h="2597976" w="2456268">
                <a:moveTo>
                  <a:pt x="0" y="0"/>
                </a:moveTo>
                <a:lnTo>
                  <a:pt x="2456268" y="0"/>
                </a:lnTo>
                <a:lnTo>
                  <a:pt x="2456268" y="2597976"/>
                </a:lnTo>
                <a:lnTo>
                  <a:pt x="0" y="2597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25245" y="8207571"/>
            <a:ext cx="2268109" cy="2101457"/>
          </a:xfrm>
          <a:custGeom>
            <a:avLst/>
            <a:gdLst/>
            <a:ahLst/>
            <a:cxnLst/>
            <a:rect r="r" b="b" t="t" l="l"/>
            <a:pathLst>
              <a:path h="2101457" w="2268109">
                <a:moveTo>
                  <a:pt x="0" y="0"/>
                </a:moveTo>
                <a:lnTo>
                  <a:pt x="2268110" y="0"/>
                </a:lnTo>
                <a:lnTo>
                  <a:pt x="2268110" y="2101458"/>
                </a:lnTo>
                <a:lnTo>
                  <a:pt x="0" y="2101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93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9A6DE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700000">
            <a:off x="4018793" y="-4597290"/>
            <a:ext cx="9393124" cy="21037266"/>
            <a:chOff x="0" y="0"/>
            <a:chExt cx="2473909" cy="55406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73909" cy="5540679"/>
            </a:xfrm>
            <a:custGeom>
              <a:avLst/>
              <a:gdLst/>
              <a:ahLst/>
              <a:cxnLst/>
              <a:rect r="r" b="b" t="t" l="l"/>
              <a:pathLst>
                <a:path h="5540679" w="247390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73909" cy="557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8100000">
            <a:off x="-2544752" y="7355436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8100000">
            <a:off x="6802116" y="2714655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453590" y="4335749"/>
            <a:ext cx="6590711" cy="167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21"/>
              </a:lnSpc>
            </a:pPr>
            <a:r>
              <a:rPr lang="en-US" sz="9800">
                <a:solidFill>
                  <a:srgbClr val="000000"/>
                </a:solidFill>
                <a:latin typeface="Jannah Medium"/>
              </a:rPr>
              <a:t>Introdução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10786"/>
            <a:ext cx="6183341" cy="6404590"/>
          </a:xfrm>
          <a:custGeom>
            <a:avLst/>
            <a:gdLst/>
            <a:ahLst/>
            <a:cxnLst/>
            <a:rect r="r" b="b" t="t" l="l"/>
            <a:pathLst>
              <a:path h="6404590" w="6183341">
                <a:moveTo>
                  <a:pt x="0" y="0"/>
                </a:moveTo>
                <a:lnTo>
                  <a:pt x="6183341" y="0"/>
                </a:lnTo>
                <a:lnTo>
                  <a:pt x="6183341" y="6404590"/>
                </a:lnTo>
                <a:lnTo>
                  <a:pt x="0" y="6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369156" y="6316935"/>
            <a:ext cx="6183341" cy="6404590"/>
          </a:xfrm>
          <a:custGeom>
            <a:avLst/>
            <a:gdLst/>
            <a:ahLst/>
            <a:cxnLst/>
            <a:rect r="r" b="b" t="t" l="l"/>
            <a:pathLst>
              <a:path h="6404590" w="6183341">
                <a:moveTo>
                  <a:pt x="0" y="0"/>
                </a:moveTo>
                <a:lnTo>
                  <a:pt x="6183341" y="0"/>
                </a:lnTo>
                <a:lnTo>
                  <a:pt x="6183341" y="6404590"/>
                </a:lnTo>
                <a:lnTo>
                  <a:pt x="0" y="6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3271497">
            <a:off x="4069499" y="4096723"/>
            <a:ext cx="1131050" cy="679644"/>
          </a:xfrm>
          <a:custGeom>
            <a:avLst/>
            <a:gdLst/>
            <a:ahLst/>
            <a:cxnLst/>
            <a:rect r="r" b="b" t="t" l="l"/>
            <a:pathLst>
              <a:path h="679644" w="1131050">
                <a:moveTo>
                  <a:pt x="0" y="0"/>
                </a:moveTo>
                <a:lnTo>
                  <a:pt x="1131050" y="0"/>
                </a:lnTo>
                <a:lnTo>
                  <a:pt x="1131050" y="679644"/>
                </a:lnTo>
                <a:lnTo>
                  <a:pt x="0" y="679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7360965">
            <a:off x="12283796" y="5672647"/>
            <a:ext cx="1131050" cy="679644"/>
          </a:xfrm>
          <a:custGeom>
            <a:avLst/>
            <a:gdLst/>
            <a:ahLst/>
            <a:cxnLst/>
            <a:rect r="r" b="b" t="t" l="l"/>
            <a:pathLst>
              <a:path h="679644" w="1131050">
                <a:moveTo>
                  <a:pt x="0" y="0"/>
                </a:moveTo>
                <a:lnTo>
                  <a:pt x="1131050" y="0"/>
                </a:lnTo>
                <a:lnTo>
                  <a:pt x="1131050" y="679645"/>
                </a:lnTo>
                <a:lnTo>
                  <a:pt x="0" y="679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783116" y="8468501"/>
            <a:ext cx="7315200" cy="2101457"/>
          </a:xfrm>
          <a:custGeom>
            <a:avLst/>
            <a:gdLst/>
            <a:ahLst/>
            <a:cxnLst/>
            <a:rect r="r" b="b" t="t" l="l"/>
            <a:pathLst>
              <a:path h="2101457" w="7315200">
                <a:moveTo>
                  <a:pt x="0" y="0"/>
                </a:moveTo>
                <a:lnTo>
                  <a:pt x="7315200" y="0"/>
                </a:lnTo>
                <a:lnTo>
                  <a:pt x="7315200" y="2101457"/>
                </a:lnTo>
                <a:lnTo>
                  <a:pt x="0" y="21014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125245" y="8207571"/>
            <a:ext cx="2268109" cy="2101457"/>
          </a:xfrm>
          <a:custGeom>
            <a:avLst/>
            <a:gdLst/>
            <a:ahLst/>
            <a:cxnLst/>
            <a:rect r="r" b="b" t="t" l="l"/>
            <a:pathLst>
              <a:path h="2101457" w="2268109">
                <a:moveTo>
                  <a:pt x="0" y="0"/>
                </a:moveTo>
                <a:lnTo>
                  <a:pt x="2268110" y="0"/>
                </a:lnTo>
                <a:lnTo>
                  <a:pt x="2268110" y="2101458"/>
                </a:lnTo>
                <a:lnTo>
                  <a:pt x="0" y="2101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93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0774" y="0"/>
            <a:ext cx="8477226" cy="10287000"/>
          </a:xfrm>
          <a:custGeom>
            <a:avLst/>
            <a:gdLst/>
            <a:ahLst/>
            <a:cxnLst/>
            <a:rect r="r" b="b" t="t" l="l"/>
            <a:pathLst>
              <a:path h="10287000" w="8477226">
                <a:moveTo>
                  <a:pt x="0" y="0"/>
                </a:moveTo>
                <a:lnTo>
                  <a:pt x="8477226" y="0"/>
                </a:lnTo>
                <a:lnTo>
                  <a:pt x="84772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01" t="0" r="-3993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8B8DA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700000">
            <a:off x="5391804" y="9949184"/>
            <a:ext cx="6664400" cy="8669109"/>
            <a:chOff x="0" y="0"/>
            <a:chExt cx="1755233" cy="22832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8B8DA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8547" y="1938826"/>
            <a:ext cx="2053811" cy="205381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952703" y="1938826"/>
            <a:ext cx="2053811" cy="20538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0295" r="0" b="-2029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916553" y="1938826"/>
            <a:ext cx="2053811" cy="20538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5324475"/>
            <a:ext cx="2053811" cy="20538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912856" y="5324475"/>
            <a:ext cx="2053811" cy="205381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6313" t="0" r="-6313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876706" y="5324475"/>
            <a:ext cx="2053811" cy="205381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92" t="0" r="-92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9760939" y="0"/>
            <a:ext cx="8527061" cy="10287000"/>
          </a:xfrm>
          <a:custGeom>
            <a:avLst/>
            <a:gdLst/>
            <a:ahLst/>
            <a:cxnLst/>
            <a:rect r="r" b="b" t="t" l="l"/>
            <a:pathLst>
              <a:path h="10287000" w="8527061">
                <a:moveTo>
                  <a:pt x="0" y="0"/>
                </a:moveTo>
                <a:lnTo>
                  <a:pt x="8527061" y="0"/>
                </a:lnTo>
                <a:lnTo>
                  <a:pt x="85270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121" t="-11518" r="-11668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-2700000">
            <a:off x="17926218" y="8566121"/>
            <a:ext cx="1687281" cy="2585223"/>
            <a:chOff x="0" y="0"/>
            <a:chExt cx="444387" cy="6808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4387" cy="680882"/>
            </a:xfrm>
            <a:custGeom>
              <a:avLst/>
              <a:gdLst/>
              <a:ahLst/>
              <a:cxnLst/>
              <a:rect r="r" b="b" t="t" l="l"/>
              <a:pathLst>
                <a:path h="680882" w="444387">
                  <a:moveTo>
                    <a:pt x="0" y="0"/>
                  </a:moveTo>
                  <a:lnTo>
                    <a:pt x="444387" y="0"/>
                  </a:lnTo>
                  <a:lnTo>
                    <a:pt x="444387" y="680882"/>
                  </a:lnTo>
                  <a:lnTo>
                    <a:pt x="0" y="680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8B8DA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444387" cy="70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125245" y="8207571"/>
            <a:ext cx="2268109" cy="2101457"/>
          </a:xfrm>
          <a:custGeom>
            <a:avLst/>
            <a:gdLst/>
            <a:ahLst/>
            <a:cxnLst/>
            <a:rect r="r" b="b" t="t" l="l"/>
            <a:pathLst>
              <a:path h="2101457" w="2268109">
                <a:moveTo>
                  <a:pt x="0" y="0"/>
                </a:moveTo>
                <a:lnTo>
                  <a:pt x="2268110" y="0"/>
                </a:lnTo>
                <a:lnTo>
                  <a:pt x="2268110" y="2101458"/>
                </a:lnTo>
                <a:lnTo>
                  <a:pt x="0" y="2101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93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403080" y="504123"/>
            <a:ext cx="8663523" cy="9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</a:rPr>
              <a:t>Integrantes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72709" y="4273550"/>
            <a:ext cx="1426488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23D54"/>
                </a:solidFill>
                <a:latin typeface="Open Sans Bold"/>
              </a:rPr>
              <a:t>Aline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02547" y="4283075"/>
            <a:ext cx="155412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23D54"/>
                </a:solidFill>
                <a:latin typeface="Open Sans Bold"/>
              </a:rPr>
              <a:t>Bruno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15690" y="4283075"/>
            <a:ext cx="245495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23D54"/>
                </a:solidFill>
                <a:latin typeface="Open Sans Bold"/>
              </a:rPr>
              <a:t>Gabriel B.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9763" y="7659199"/>
            <a:ext cx="2432685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23D54"/>
                </a:solidFill>
                <a:latin typeface="Open Sans Bold"/>
              </a:rPr>
              <a:t>Gabriel P.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43378" y="7668724"/>
            <a:ext cx="119276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23D54"/>
                </a:solidFill>
                <a:latin typeface="Open Sans Bold"/>
              </a:rPr>
              <a:t>Lívia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82633" y="7668724"/>
            <a:ext cx="144137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23D54"/>
                </a:solidFill>
                <a:latin typeface="Open Sans Bold"/>
              </a:rPr>
              <a:t>Lucas</a:t>
            </a:r>
          </a:p>
        </p:txBody>
      </p:sp>
    </p:spTree>
  </p:cSld>
  <p:clrMapOvr>
    <a:masterClrMapping/>
  </p:clrMapOvr>
  <p:transition spd="slow">
    <p:push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0" t="-24985" r="0" b="-2498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77842" y="2219987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0" t="-18691" r="0" b="-1869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58192" y="-2383299"/>
            <a:ext cx="13249238" cy="15244939"/>
          </a:xfrm>
          <a:custGeom>
            <a:avLst/>
            <a:gdLst/>
            <a:ahLst/>
            <a:cxnLst/>
            <a:rect r="r" b="b" t="t" l="l"/>
            <a:pathLst>
              <a:path h="15244939" w="13249238">
                <a:moveTo>
                  <a:pt x="0" y="0"/>
                </a:moveTo>
                <a:lnTo>
                  <a:pt x="13249238" y="0"/>
                </a:lnTo>
                <a:lnTo>
                  <a:pt x="13249238" y="15244939"/>
                </a:lnTo>
                <a:lnTo>
                  <a:pt x="0" y="15244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55358" y="3209212"/>
            <a:ext cx="7475412" cy="4204867"/>
            <a:chOff x="0" y="0"/>
            <a:chExt cx="1128903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7"/>
              <a:stretch>
                <a:fillRect l="0" t="-83513" r="0" b="-83513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38812" r="0" b="-38812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24676" y="3619561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0" t="-28109" r="0" b="-28109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4991" t="0" r="-24991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0" t="-24985" r="0" b="-2498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189931" y="1999950"/>
            <a:ext cx="2799147" cy="279914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10" t="0" r="-1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3"/>
              <a:stretch>
                <a:fillRect l="-30016" t="0" r="-30016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0" t="-25078" r="0" b="-25078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5749752" y="165428"/>
            <a:ext cx="3285165" cy="3043784"/>
          </a:xfrm>
          <a:custGeom>
            <a:avLst/>
            <a:gdLst/>
            <a:ahLst/>
            <a:cxnLst/>
            <a:rect r="r" b="b" t="t" l="l"/>
            <a:pathLst>
              <a:path h="3043784" w="3285165">
                <a:moveTo>
                  <a:pt x="0" y="0"/>
                </a:moveTo>
                <a:lnTo>
                  <a:pt x="3285165" y="0"/>
                </a:lnTo>
                <a:lnTo>
                  <a:pt x="3285165" y="3043784"/>
                </a:lnTo>
                <a:lnTo>
                  <a:pt x="0" y="30437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793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819851" y="4818914"/>
            <a:ext cx="6946426" cy="120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3"/>
              </a:lnSpc>
            </a:pPr>
            <a:r>
              <a:rPr lang="en-US" sz="7082" spc="56">
                <a:solidFill>
                  <a:srgbClr val="FFFFFF"/>
                </a:solidFill>
                <a:latin typeface="Jannah"/>
              </a:rPr>
              <a:t>HISTÓRIA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77971" y="2501273"/>
            <a:ext cx="11132059" cy="6718765"/>
            <a:chOff x="0" y="0"/>
            <a:chExt cx="293190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1900" cy="1769551"/>
            </a:xfrm>
            <a:custGeom>
              <a:avLst/>
              <a:gdLst/>
              <a:ahLst/>
              <a:cxnLst/>
              <a:rect r="r" b="b" t="t" l="l"/>
              <a:pathLst>
                <a:path h="1769551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190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48047" y="3169745"/>
            <a:ext cx="10355886" cy="1621211"/>
            <a:chOff x="0" y="0"/>
            <a:chExt cx="2727476" cy="4269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48047" y="5050050"/>
            <a:ext cx="10355886" cy="1621211"/>
            <a:chOff x="0" y="0"/>
            <a:chExt cx="2727476" cy="4269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48047" y="7006880"/>
            <a:ext cx="10355886" cy="1621211"/>
            <a:chOff x="0" y="0"/>
            <a:chExt cx="2727476" cy="4269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48047" y="3169745"/>
            <a:ext cx="3086100" cy="810605"/>
            <a:chOff x="0" y="0"/>
            <a:chExt cx="812800" cy="2134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13493"/>
            </a:xfrm>
            <a:custGeom>
              <a:avLst/>
              <a:gdLst/>
              <a:ahLst/>
              <a:cxnLst/>
              <a:rect r="r" b="b" t="t" l="l"/>
              <a:pathLst>
                <a:path h="2134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29A6D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251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48047" y="5050050"/>
            <a:ext cx="3086100" cy="810605"/>
            <a:chOff x="0" y="0"/>
            <a:chExt cx="812800" cy="2134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13493"/>
            </a:xfrm>
            <a:custGeom>
              <a:avLst/>
              <a:gdLst/>
              <a:ahLst/>
              <a:cxnLst/>
              <a:rect r="r" b="b" t="t" l="l"/>
              <a:pathLst>
                <a:path h="2134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29A6D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251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48047" y="7006880"/>
            <a:ext cx="3086100" cy="810605"/>
            <a:chOff x="0" y="0"/>
            <a:chExt cx="812800" cy="2134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213493"/>
            </a:xfrm>
            <a:custGeom>
              <a:avLst/>
              <a:gdLst/>
              <a:ahLst/>
              <a:cxnLst/>
              <a:rect r="r" b="b" t="t" l="l"/>
              <a:pathLst>
                <a:path h="2134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29A6D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251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577971" y="1160536"/>
            <a:ext cx="11132059" cy="1340737"/>
            <a:chOff x="0" y="0"/>
            <a:chExt cx="2931900" cy="3531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31900" cy="353116"/>
            </a:xfrm>
            <a:custGeom>
              <a:avLst/>
              <a:gdLst/>
              <a:ahLst/>
              <a:cxnLst/>
              <a:rect r="r" b="b" t="t" l="l"/>
              <a:pathLst>
                <a:path h="353116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88B8D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93190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058190" y="1440384"/>
            <a:ext cx="14171619" cy="75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4700">
                <a:solidFill>
                  <a:srgbClr val="FFFFFF"/>
                </a:solidFill>
                <a:latin typeface="Jannah Medium"/>
              </a:rPr>
              <a:t>Proposta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71440" y="3555997"/>
            <a:ext cx="6131856" cy="67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2119">
                <a:solidFill>
                  <a:srgbClr val="545454"/>
                </a:solidFill>
                <a:latin typeface="Jannah"/>
              </a:rPr>
              <a:t>Desenvolver a interface do Website para ficar dinâmico e intuitivo para nossos clientes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304385" y="3363946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PRIMEIRA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04385" y="5244252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SEGUNDA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04385" y="7176389"/>
            <a:ext cx="2573425" cy="39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TERCEIRA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71440" y="5438655"/>
            <a:ext cx="6131856" cy="67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2119">
                <a:solidFill>
                  <a:srgbClr val="545454"/>
                </a:solidFill>
                <a:latin typeface="Jannah"/>
              </a:rPr>
              <a:t>Desenvolver um banco de dados para deixar o site mais eficiente.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71440" y="7393133"/>
            <a:ext cx="6131856" cy="67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2119">
                <a:solidFill>
                  <a:srgbClr val="545454"/>
                </a:solidFill>
                <a:latin typeface="Jannah"/>
              </a:rPr>
              <a:t>Desenvolver um aplicativo mobile baseado no Website e com o uso do banco de dados.</a:t>
            </a:r>
          </a:p>
        </p:txBody>
      </p:sp>
      <p:grpSp>
        <p:nvGrpSpPr>
          <p:cNvPr name="Group 34" id="34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9A6DE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9A6DE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6125245" y="8207571"/>
            <a:ext cx="2268109" cy="2101457"/>
          </a:xfrm>
          <a:custGeom>
            <a:avLst/>
            <a:gdLst/>
            <a:ahLst/>
            <a:cxnLst/>
            <a:rect r="r" b="b" t="t" l="l"/>
            <a:pathLst>
              <a:path h="2101457" w="2268109">
                <a:moveTo>
                  <a:pt x="0" y="0"/>
                </a:moveTo>
                <a:lnTo>
                  <a:pt x="2268110" y="0"/>
                </a:lnTo>
                <a:lnTo>
                  <a:pt x="2268110" y="2101458"/>
                </a:lnTo>
                <a:lnTo>
                  <a:pt x="0" y="2101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930" r="0" b="0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55727" y="7409549"/>
            <a:ext cx="3189627" cy="8229600"/>
            <a:chOff x="0" y="0"/>
            <a:chExt cx="84006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000000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62700" y="6172200"/>
            <a:ext cx="3189627" cy="8229600"/>
            <a:chOff x="0" y="0"/>
            <a:chExt cx="84006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69673" y="4761565"/>
            <a:ext cx="3189627" cy="8229600"/>
            <a:chOff x="0" y="0"/>
            <a:chExt cx="840066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46045" y="1988135"/>
            <a:ext cx="8616655" cy="3155365"/>
            <a:chOff x="0" y="0"/>
            <a:chExt cx="2269407" cy="8310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9407" cy="831043"/>
            </a:xfrm>
            <a:custGeom>
              <a:avLst/>
              <a:gdLst/>
              <a:ahLst/>
              <a:cxnLst/>
              <a:rect r="r" b="b" t="t" l="l"/>
              <a:pathLst>
                <a:path h="831043" w="2269407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823064" y="8266114"/>
            <a:ext cx="2454954" cy="1220502"/>
          </a:xfrm>
          <a:custGeom>
            <a:avLst/>
            <a:gdLst/>
            <a:ahLst/>
            <a:cxnLst/>
            <a:rect r="r" b="b" t="t" l="l"/>
            <a:pathLst>
              <a:path h="1220502" w="2454954">
                <a:moveTo>
                  <a:pt x="0" y="0"/>
                </a:moveTo>
                <a:lnTo>
                  <a:pt x="2454954" y="0"/>
                </a:lnTo>
                <a:lnTo>
                  <a:pt x="2454954" y="1220502"/>
                </a:lnTo>
                <a:lnTo>
                  <a:pt x="0" y="1220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010757" y="6894388"/>
            <a:ext cx="1693514" cy="1693514"/>
          </a:xfrm>
          <a:custGeom>
            <a:avLst/>
            <a:gdLst/>
            <a:ahLst/>
            <a:cxnLst/>
            <a:rect r="r" b="b" t="t" l="l"/>
            <a:pathLst>
              <a:path h="1693514" w="1693514">
                <a:moveTo>
                  <a:pt x="0" y="0"/>
                </a:moveTo>
                <a:lnTo>
                  <a:pt x="1693514" y="0"/>
                </a:lnTo>
                <a:lnTo>
                  <a:pt x="1693514" y="1693514"/>
                </a:lnTo>
                <a:lnTo>
                  <a:pt x="0" y="1693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94572" y="5674916"/>
            <a:ext cx="2139829" cy="994569"/>
          </a:xfrm>
          <a:custGeom>
            <a:avLst/>
            <a:gdLst/>
            <a:ahLst/>
            <a:cxnLst/>
            <a:rect r="r" b="b" t="t" l="l"/>
            <a:pathLst>
              <a:path h="994569" w="2139829">
                <a:moveTo>
                  <a:pt x="0" y="0"/>
                </a:moveTo>
                <a:lnTo>
                  <a:pt x="2139829" y="0"/>
                </a:lnTo>
                <a:lnTo>
                  <a:pt x="2139829" y="994568"/>
                </a:lnTo>
                <a:lnTo>
                  <a:pt x="0" y="994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52621" y="2660488"/>
            <a:ext cx="7692734" cy="171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5"/>
              </a:lnSpc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SOFTWARE</a:t>
            </a:r>
          </a:p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SEMELHANTE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13767" y="7703045"/>
            <a:ext cx="2810608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364254">
            <a:off x="12949490" y="-3556743"/>
            <a:ext cx="5852739" cy="7875179"/>
            <a:chOff x="0" y="0"/>
            <a:chExt cx="1541462" cy="2074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074121"/>
            </a:xfrm>
            <a:custGeom>
              <a:avLst/>
              <a:gdLst/>
              <a:ahLst/>
              <a:cxnLst/>
              <a:rect r="r" b="b" t="t" l="l"/>
              <a:pathLst>
                <a:path h="2074121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074121"/>
                  </a:lnTo>
                  <a:lnTo>
                    <a:pt x="0" y="2074121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1462" cy="2112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394994">
            <a:off x="12949490" y="-4813501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412393">
            <a:off x="13092812" y="-5346477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9A6DE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-1751711" y="1770085"/>
            <a:ext cx="13227813" cy="0"/>
          </a:xfrm>
          <a:prstGeom prst="line">
            <a:avLst/>
          </a:prstGeom>
          <a:ln cap="flat" w="38100">
            <a:solidFill>
              <a:srgbClr val="29A6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-738312" y="72694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42647" y="1770085"/>
            <a:ext cx="6784588" cy="6784588"/>
          </a:xfrm>
          <a:custGeom>
            <a:avLst/>
            <a:gdLst/>
            <a:ahLst/>
            <a:cxnLst/>
            <a:rect r="r" b="b" t="t" l="l"/>
            <a:pathLst>
              <a:path h="6784588" w="6784588">
                <a:moveTo>
                  <a:pt x="0" y="0"/>
                </a:moveTo>
                <a:lnTo>
                  <a:pt x="6784588" y="0"/>
                </a:lnTo>
                <a:lnTo>
                  <a:pt x="6784588" y="6784588"/>
                </a:lnTo>
                <a:lnTo>
                  <a:pt x="0" y="678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09386" y="863940"/>
            <a:ext cx="47313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8B8DA"/>
                </a:solidFill>
                <a:latin typeface="Open Sans Bold"/>
              </a:rPr>
              <a:t>LOGO E CORES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125245" y="8207571"/>
            <a:ext cx="2268109" cy="2101457"/>
          </a:xfrm>
          <a:custGeom>
            <a:avLst/>
            <a:gdLst/>
            <a:ahLst/>
            <a:cxnLst/>
            <a:rect r="r" b="b" t="t" l="l"/>
            <a:pathLst>
              <a:path h="2101457" w="2268109">
                <a:moveTo>
                  <a:pt x="0" y="0"/>
                </a:moveTo>
                <a:lnTo>
                  <a:pt x="2268110" y="0"/>
                </a:lnTo>
                <a:lnTo>
                  <a:pt x="2268110" y="2101458"/>
                </a:lnTo>
                <a:lnTo>
                  <a:pt x="0" y="2101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930" r="0" b="0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8996" y="6388136"/>
            <a:ext cx="6625464" cy="6862533"/>
          </a:xfrm>
          <a:custGeom>
            <a:avLst/>
            <a:gdLst/>
            <a:ahLst/>
            <a:cxnLst/>
            <a:rect r="r" b="b" t="t" l="l"/>
            <a:pathLst>
              <a:path h="6862533" w="6625464">
                <a:moveTo>
                  <a:pt x="0" y="0"/>
                </a:moveTo>
                <a:lnTo>
                  <a:pt x="6625464" y="0"/>
                </a:lnTo>
                <a:lnTo>
                  <a:pt x="6625464" y="6862533"/>
                </a:lnTo>
                <a:lnTo>
                  <a:pt x="0" y="6862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0581" y="0"/>
            <a:ext cx="6625464" cy="6862533"/>
          </a:xfrm>
          <a:custGeom>
            <a:avLst/>
            <a:gdLst/>
            <a:ahLst/>
            <a:cxnLst/>
            <a:rect r="r" b="b" t="t" l="l"/>
            <a:pathLst>
              <a:path h="6862533" w="6625464">
                <a:moveTo>
                  <a:pt x="0" y="0"/>
                </a:moveTo>
                <a:lnTo>
                  <a:pt x="6625464" y="0"/>
                </a:lnTo>
                <a:lnTo>
                  <a:pt x="6625464" y="6862533"/>
                </a:lnTo>
                <a:lnTo>
                  <a:pt x="0" y="6862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8827" y="626452"/>
            <a:ext cx="18087168" cy="2110156"/>
            <a:chOff x="0" y="0"/>
            <a:chExt cx="1876002" cy="218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29A6DE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8827" y="2736608"/>
            <a:ext cx="5689104" cy="275488"/>
            <a:chOff x="0" y="0"/>
            <a:chExt cx="4519796" cy="218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023D54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350581" y="7427016"/>
            <a:ext cx="9955642" cy="2859984"/>
          </a:xfrm>
          <a:custGeom>
            <a:avLst/>
            <a:gdLst/>
            <a:ahLst/>
            <a:cxnLst/>
            <a:rect r="r" b="b" t="t" l="l"/>
            <a:pathLst>
              <a:path h="2859984" w="9955642">
                <a:moveTo>
                  <a:pt x="0" y="0"/>
                </a:moveTo>
                <a:lnTo>
                  <a:pt x="9955642" y="0"/>
                </a:lnTo>
                <a:lnTo>
                  <a:pt x="9955642" y="2859984"/>
                </a:lnTo>
                <a:lnTo>
                  <a:pt x="0" y="2859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97413" y="7757100"/>
            <a:ext cx="8806616" cy="2529900"/>
          </a:xfrm>
          <a:custGeom>
            <a:avLst/>
            <a:gdLst/>
            <a:ahLst/>
            <a:cxnLst/>
            <a:rect r="r" b="b" t="t" l="l"/>
            <a:pathLst>
              <a:path h="2529900" w="8806616">
                <a:moveTo>
                  <a:pt x="0" y="0"/>
                </a:moveTo>
                <a:lnTo>
                  <a:pt x="8806616" y="0"/>
                </a:lnTo>
                <a:lnTo>
                  <a:pt x="8806616" y="2529900"/>
                </a:lnTo>
                <a:lnTo>
                  <a:pt x="0" y="252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17957" y="4218053"/>
            <a:ext cx="10052087" cy="6068947"/>
          </a:xfrm>
          <a:custGeom>
            <a:avLst/>
            <a:gdLst/>
            <a:ahLst/>
            <a:cxnLst/>
            <a:rect r="r" b="b" t="t" l="l"/>
            <a:pathLst>
              <a:path h="6068947" w="10052087">
                <a:moveTo>
                  <a:pt x="0" y="0"/>
                </a:moveTo>
                <a:lnTo>
                  <a:pt x="10052086" y="0"/>
                </a:lnTo>
                <a:lnTo>
                  <a:pt x="10052086" y="6068947"/>
                </a:lnTo>
                <a:lnTo>
                  <a:pt x="0" y="6068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79645" y="4549898"/>
            <a:ext cx="7728711" cy="4943048"/>
          </a:xfrm>
          <a:custGeom>
            <a:avLst/>
            <a:gdLst/>
            <a:ahLst/>
            <a:cxnLst/>
            <a:rect r="r" b="b" t="t" l="l"/>
            <a:pathLst>
              <a:path h="4943048" w="7728711">
                <a:moveTo>
                  <a:pt x="0" y="0"/>
                </a:moveTo>
                <a:lnTo>
                  <a:pt x="7728710" y="0"/>
                </a:lnTo>
                <a:lnTo>
                  <a:pt x="7728710" y="4943048"/>
                </a:lnTo>
                <a:lnTo>
                  <a:pt x="0" y="49430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684" r="0" b="-55645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956468" y="838200"/>
            <a:ext cx="7051887" cy="181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39"/>
              </a:lnSpc>
              <a:spcBef>
                <a:spcPct val="0"/>
              </a:spcBef>
            </a:pPr>
            <a:r>
              <a:rPr lang="en-US" sz="10753" spc="86">
                <a:solidFill>
                  <a:srgbClr val="FFFFFF"/>
                </a:solidFill>
                <a:latin typeface="Archivo Black"/>
              </a:rPr>
              <a:t>DESIGN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836892" y="2736608"/>
            <a:ext cx="5689104" cy="275488"/>
            <a:chOff x="0" y="0"/>
            <a:chExt cx="4519796" cy="2188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023D54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4142396">
            <a:off x="12382035" y="746003"/>
            <a:ext cx="1252641" cy="752708"/>
          </a:xfrm>
          <a:custGeom>
            <a:avLst/>
            <a:gdLst/>
            <a:ahLst/>
            <a:cxnLst/>
            <a:rect r="r" b="b" t="t" l="l"/>
            <a:pathLst>
              <a:path h="752708" w="1252641">
                <a:moveTo>
                  <a:pt x="0" y="0"/>
                </a:moveTo>
                <a:lnTo>
                  <a:pt x="1252641" y="0"/>
                </a:lnTo>
                <a:lnTo>
                  <a:pt x="1252641" y="752709"/>
                </a:lnTo>
                <a:lnTo>
                  <a:pt x="0" y="752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9A6DE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700000">
            <a:off x="4018793" y="-4597290"/>
            <a:ext cx="9393124" cy="21037266"/>
            <a:chOff x="0" y="0"/>
            <a:chExt cx="2473909" cy="55406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73909" cy="5540679"/>
            </a:xfrm>
            <a:custGeom>
              <a:avLst/>
              <a:gdLst/>
              <a:ahLst/>
              <a:cxnLst/>
              <a:rect r="r" b="b" t="t" l="l"/>
              <a:pathLst>
                <a:path h="5540679" w="247390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473909" cy="557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8100000">
            <a:off x="-2544752" y="7355436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-8100000">
            <a:off x="6802116" y="2714655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681065" y="3090215"/>
            <a:ext cx="6173968" cy="6174641"/>
            <a:chOff x="0" y="0"/>
            <a:chExt cx="6603840" cy="66045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3873" cy="6604508"/>
            </a:xfrm>
            <a:custGeom>
              <a:avLst/>
              <a:gdLst/>
              <a:ahLst/>
              <a:cxnLst/>
              <a:rect r="r" b="b" t="t" l="l"/>
              <a:pathLst>
                <a:path h="6604508" w="6603873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88B8DA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767164" y="4696644"/>
            <a:ext cx="1258757" cy="2044975"/>
            <a:chOff x="0" y="0"/>
            <a:chExt cx="1346400" cy="21873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46454" cy="2187448"/>
            </a:xfrm>
            <a:custGeom>
              <a:avLst/>
              <a:gdLst/>
              <a:ahLst/>
              <a:cxnLst/>
              <a:rect r="r" b="b" t="t" l="l"/>
              <a:pathLst>
                <a:path h="2187448" w="1346454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028339" y="6536988"/>
            <a:ext cx="1736681" cy="1463389"/>
            <a:chOff x="0" y="0"/>
            <a:chExt cx="1857600" cy="15652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765020" y="6536988"/>
            <a:ext cx="1736681" cy="1463389"/>
            <a:chOff x="0" y="0"/>
            <a:chExt cx="1857600" cy="15652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506812" y="4696644"/>
            <a:ext cx="1256065" cy="2044975"/>
            <a:chOff x="0" y="0"/>
            <a:chExt cx="1343520" cy="21873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43533" cy="2187321"/>
            </a:xfrm>
            <a:custGeom>
              <a:avLst/>
              <a:gdLst/>
              <a:ahLst/>
              <a:cxnLst/>
              <a:rect r="r" b="b" t="t" l="l"/>
              <a:pathLst>
                <a:path h="2187321" w="1343533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693394" y="4088133"/>
            <a:ext cx="2143253" cy="1050759"/>
            <a:chOff x="0" y="0"/>
            <a:chExt cx="2292480" cy="11239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92477" cy="1123950"/>
            </a:xfrm>
            <a:custGeom>
              <a:avLst/>
              <a:gdLst/>
              <a:ahLst/>
              <a:cxnLst/>
              <a:rect r="r" b="b" t="t" l="l"/>
              <a:pathLst>
                <a:path h="1123950" w="2292477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3194779" y="895735"/>
            <a:ext cx="11132059" cy="1340737"/>
            <a:chOff x="0" y="0"/>
            <a:chExt cx="2931900" cy="35311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931900" cy="353116"/>
            </a:xfrm>
            <a:custGeom>
              <a:avLst/>
              <a:gdLst/>
              <a:ahLst/>
              <a:cxnLst/>
              <a:rect r="r" b="b" t="t" l="l"/>
              <a:pathLst>
                <a:path h="353116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6E96A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93190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626560" y="609985"/>
            <a:ext cx="11132059" cy="1340737"/>
            <a:chOff x="0" y="0"/>
            <a:chExt cx="2931900" cy="35311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931900" cy="353116"/>
            </a:xfrm>
            <a:custGeom>
              <a:avLst/>
              <a:gdLst/>
              <a:ahLst/>
              <a:cxnLst/>
              <a:rect r="r" b="b" t="t" l="l"/>
              <a:pathLst>
                <a:path h="353116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88B8D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93190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808038" y="5114408"/>
            <a:ext cx="2129819" cy="2129819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7694" t="0" r="-37694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6454205" y="3538491"/>
            <a:ext cx="1574134" cy="1574134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90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5928591" y="5954553"/>
            <a:ext cx="1574134" cy="1574134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>
                <a:alphaModFix amt="90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2243171" y="6177535"/>
            <a:ext cx="1574134" cy="1574134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>
                <a:alphaModFix amt="90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1501701" y="3301066"/>
            <a:ext cx="1574134" cy="1574134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>
                <a:alphaModFix amt="90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5445054" y="628210"/>
            <a:ext cx="8137764" cy="1208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63"/>
              </a:lnSpc>
              <a:spcBef>
                <a:spcPct val="0"/>
              </a:spcBef>
            </a:pPr>
            <a:r>
              <a:rPr lang="en-US" sz="7147" spc="250">
                <a:solidFill>
                  <a:srgbClr val="000000"/>
                </a:solidFill>
                <a:latin typeface="Jannah Medium"/>
              </a:rPr>
              <a:t>TECNOLOGIAS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9025921" y="2303148"/>
            <a:ext cx="1574134" cy="1574134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>
                <a:alphaModFix amt="90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7673485" y="8215234"/>
            <a:ext cx="1446115" cy="1526143"/>
            <a:chOff x="0" y="0"/>
            <a:chExt cx="1699522" cy="179357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699522" cy="1793573"/>
            </a:xfrm>
            <a:custGeom>
              <a:avLst/>
              <a:gdLst/>
              <a:ahLst/>
              <a:cxnLst/>
              <a:rect r="r" b="b" t="t" l="l"/>
              <a:pathLst>
                <a:path h="1793573" w="1699522">
                  <a:moveTo>
                    <a:pt x="849761" y="0"/>
                  </a:moveTo>
                  <a:cubicBezTo>
                    <a:pt x="380451" y="0"/>
                    <a:pt x="0" y="401505"/>
                    <a:pt x="0" y="896787"/>
                  </a:cubicBezTo>
                  <a:cubicBezTo>
                    <a:pt x="0" y="1392068"/>
                    <a:pt x="380451" y="1793573"/>
                    <a:pt x="849761" y="1793573"/>
                  </a:cubicBezTo>
                  <a:cubicBezTo>
                    <a:pt x="1319071" y="1793573"/>
                    <a:pt x="1699522" y="1392068"/>
                    <a:pt x="1699522" y="896787"/>
                  </a:cubicBezTo>
                  <a:cubicBezTo>
                    <a:pt x="1699522" y="401505"/>
                    <a:pt x="1319071" y="0"/>
                    <a:pt x="849761" y="0"/>
                  </a:cubicBezTo>
                  <a:close/>
                </a:path>
              </a:pathLst>
            </a:custGeom>
            <a:blipFill>
              <a:blip r:embed="rId10">
                <a:alphaModFix amt="90000"/>
              </a:blip>
              <a:stretch>
                <a:fillRect l="-2766" t="0" r="-2766" b="0"/>
              </a:stretch>
            </a:blip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0506812" y="8350273"/>
            <a:ext cx="1256065" cy="1256065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>
                <a:alphaModFix amt="90000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52" id="52"/>
          <p:cNvSpPr/>
          <p:nvPr/>
        </p:nvSpPr>
        <p:spPr>
          <a:xfrm flipH="false" flipV="false" rot="0">
            <a:off x="16125245" y="8207571"/>
            <a:ext cx="2268109" cy="2101457"/>
          </a:xfrm>
          <a:custGeom>
            <a:avLst/>
            <a:gdLst/>
            <a:ahLst/>
            <a:cxnLst/>
            <a:rect r="r" b="b" t="t" l="l"/>
            <a:pathLst>
              <a:path h="2101457" w="2268109">
                <a:moveTo>
                  <a:pt x="0" y="0"/>
                </a:moveTo>
                <a:lnTo>
                  <a:pt x="2268110" y="0"/>
                </a:lnTo>
                <a:lnTo>
                  <a:pt x="2268110" y="2101458"/>
                </a:lnTo>
                <a:lnTo>
                  <a:pt x="0" y="21014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7930" r="0" b="0"/>
            </a:stretch>
          </a:blipFill>
        </p:spPr>
      </p:sp>
      <p:grpSp>
        <p:nvGrpSpPr>
          <p:cNvPr name="Group 53" id="53"/>
          <p:cNvGrpSpPr/>
          <p:nvPr/>
        </p:nvGrpSpPr>
        <p:grpSpPr>
          <a:xfrm rot="-2700000">
            <a:off x="654737" y="8331161"/>
            <a:ext cx="5852739" cy="8669109"/>
            <a:chOff x="0" y="0"/>
            <a:chExt cx="1541462" cy="228322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-2700000">
            <a:off x="17442748" y="759751"/>
            <a:ext cx="5852739" cy="8669109"/>
            <a:chOff x="0" y="0"/>
            <a:chExt cx="1541462" cy="228322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-2700000">
            <a:off x="-6147009" y="2125934"/>
            <a:ext cx="6664400" cy="8669109"/>
            <a:chOff x="0" y="0"/>
            <a:chExt cx="1755233" cy="228322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29A6DE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-2700000">
            <a:off x="700190" y="8615621"/>
            <a:ext cx="5852739" cy="8669109"/>
            <a:chOff x="0" y="0"/>
            <a:chExt cx="1541462" cy="2283222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88B8DA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DAGDiQ6Q590</dc:identifier>
  <dcterms:modified xsi:type="dcterms:W3CDTF">2011-08-01T06:04:30Z</dcterms:modified>
  <cp:revision>1</cp:revision>
  <dc:title>Site</dc:title>
</cp:coreProperties>
</file>